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313" r:id="rId3"/>
    <p:sldId id="314" r:id="rId4"/>
    <p:sldId id="403" r:id="rId5"/>
    <p:sldId id="323" r:id="rId6"/>
    <p:sldId id="449" r:id="rId7"/>
    <p:sldId id="452" r:id="rId8"/>
    <p:sldId id="522" r:id="rId9"/>
    <p:sldId id="523" r:id="rId10"/>
    <p:sldId id="524" r:id="rId11"/>
    <p:sldId id="548" r:id="rId12"/>
    <p:sldId id="549" r:id="rId13"/>
    <p:sldId id="550" r:id="rId14"/>
    <p:sldId id="474" r:id="rId15"/>
    <p:sldId id="475" r:id="rId16"/>
    <p:sldId id="553" r:id="rId17"/>
    <p:sldId id="274" r:id="rId18"/>
    <p:sldId id="298" r:id="rId19"/>
    <p:sldId id="29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712" autoAdjust="0"/>
  </p:normalViewPr>
  <p:slideViewPr>
    <p:cSldViewPr>
      <p:cViewPr varScale="1">
        <p:scale>
          <a:sx n="119" d="100"/>
          <a:sy n="119" d="100"/>
        </p:scale>
        <p:origin x="96" y="3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3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08E5F746-5F08-44E1-B1C0-778848F953F5}"/>
    <pc:docChg chg="custSel addSld delSld modSld">
      <pc:chgData name="Wittman, Barry" userId="bff186cd-6ce8-41ba-8e8c-e85cdef216de" providerId="ADAL" clId="{08E5F746-5F08-44E1-B1C0-778848F953F5}" dt="2026-02-02T18:56:42.492" v="567" actId="20577"/>
      <pc:docMkLst>
        <pc:docMk/>
      </pc:docMkLst>
      <pc:sldChg chg="modSp">
        <pc:chgData name="Wittman, Barry" userId="bff186cd-6ce8-41ba-8e8c-e85cdef216de" providerId="ADAL" clId="{08E5F746-5F08-44E1-B1C0-778848F953F5}" dt="2026-02-02T18:32:49.762" v="8" actId="20577"/>
        <pc:sldMkLst>
          <pc:docMk/>
          <pc:sldMk cId="0" sldId="256"/>
        </pc:sldMkLst>
        <pc:spChg chg="mod">
          <ac:chgData name="Wittman, Barry" userId="bff186cd-6ce8-41ba-8e8c-e85cdef216de" providerId="ADAL" clId="{08E5F746-5F08-44E1-B1C0-778848F953F5}" dt="2026-02-02T18:32:49.762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08E5F746-5F08-44E1-B1C0-778848F953F5}" dt="2026-02-02T18:56:42.492" v="567" actId="20577"/>
        <pc:sldMkLst>
          <pc:docMk/>
          <pc:sldMk cId="0" sldId="297"/>
        </pc:sldMkLst>
        <pc:spChg chg="mod">
          <ac:chgData name="Wittman, Barry" userId="bff186cd-6ce8-41ba-8e8c-e85cdef216de" providerId="ADAL" clId="{08E5F746-5F08-44E1-B1C0-778848F953F5}" dt="2026-02-02T18:56:42.492" v="56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56:26.615" v="564" actId="20577"/>
        <pc:sldMkLst>
          <pc:docMk/>
          <pc:sldMk cId="0" sldId="298"/>
        </pc:sldMkLst>
        <pc:spChg chg="mod">
          <ac:chgData name="Wittman, Barry" userId="bff186cd-6ce8-41ba-8e8c-e85cdef216de" providerId="ADAL" clId="{08E5F746-5F08-44E1-B1C0-778848F953F5}" dt="2026-02-02T18:56:26.615" v="564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33:12.062" v="35" actId="20577"/>
        <pc:sldMkLst>
          <pc:docMk/>
          <pc:sldMk cId="0" sldId="313"/>
        </pc:sldMkLst>
        <pc:spChg chg="mod">
          <ac:chgData name="Wittman, Barry" userId="bff186cd-6ce8-41ba-8e8c-e85cdef216de" providerId="ADAL" clId="{08E5F746-5F08-44E1-B1C0-778848F953F5}" dt="2026-02-02T18:33:12.062" v="35" actId="20577"/>
          <ac:spMkLst>
            <pc:docMk/>
            <pc:sldMk cId="0" sldId="313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08E5F746-5F08-44E1-B1C0-778848F953F5}" dt="2026-02-02T18:33:15.834" v="36" actId="2696"/>
        <pc:sldMkLst>
          <pc:docMk/>
          <pc:sldMk cId="3729667996" sldId="456"/>
        </pc:sldMkLst>
      </pc:sldChg>
      <pc:sldChg chg="del">
        <pc:chgData name="Wittman, Barry" userId="bff186cd-6ce8-41ba-8e8c-e85cdef216de" providerId="ADAL" clId="{08E5F746-5F08-44E1-B1C0-778848F953F5}" dt="2026-02-02T18:33:21.548" v="37" actId="2696"/>
        <pc:sldMkLst>
          <pc:docMk/>
          <pc:sldMk cId="3482656763" sldId="466"/>
        </pc:sldMkLst>
      </pc:sldChg>
      <pc:sldChg chg="del">
        <pc:chgData name="Wittman, Barry" userId="bff186cd-6ce8-41ba-8e8c-e85cdef216de" providerId="ADAL" clId="{08E5F746-5F08-44E1-B1C0-778848F953F5}" dt="2026-02-02T18:37:07.621" v="56" actId="2696"/>
        <pc:sldMkLst>
          <pc:docMk/>
          <pc:sldMk cId="2450465430" sldId="467"/>
        </pc:sldMkLst>
      </pc:sldChg>
      <pc:sldChg chg="modSp modAnim">
        <pc:chgData name="Wittman, Barry" userId="bff186cd-6ce8-41ba-8e8c-e85cdef216de" providerId="ADAL" clId="{08E5F746-5F08-44E1-B1C0-778848F953F5}" dt="2026-02-02T18:35:37.459" v="55" actId="20577"/>
        <pc:sldMkLst>
          <pc:docMk/>
          <pc:sldMk cId="3351002278" sldId="522"/>
        </pc:sldMkLst>
        <pc:spChg chg="mod">
          <ac:chgData name="Wittman, Barry" userId="bff186cd-6ce8-41ba-8e8c-e85cdef216de" providerId="ADAL" clId="{08E5F746-5F08-44E1-B1C0-778848F953F5}" dt="2026-02-02T18:35:37.459" v="55" actId="20577"/>
          <ac:spMkLst>
            <pc:docMk/>
            <pc:sldMk cId="3351002278" sldId="522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08E5F746-5F08-44E1-B1C0-778848F953F5}" dt="2026-02-02T18:40:46.973" v="57"/>
        <pc:sldMkLst>
          <pc:docMk/>
          <pc:sldMk cId="767474828" sldId="525"/>
        </pc:sldMkLst>
      </pc:sldChg>
      <pc:sldChg chg="modSp add modAnim">
        <pc:chgData name="Wittman, Barry" userId="bff186cd-6ce8-41ba-8e8c-e85cdef216de" providerId="ADAL" clId="{08E5F746-5F08-44E1-B1C0-778848F953F5}" dt="2026-02-02T18:41:51.288" v="102"/>
        <pc:sldMkLst>
          <pc:docMk/>
          <pc:sldMk cId="3384207369" sldId="526"/>
        </pc:sldMkLst>
        <pc:spChg chg="mod">
          <ac:chgData name="Wittman, Barry" userId="bff186cd-6ce8-41ba-8e8c-e85cdef216de" providerId="ADAL" clId="{08E5F746-5F08-44E1-B1C0-778848F953F5}" dt="2026-02-02T18:41:42.121" v="101"/>
          <ac:spMkLst>
            <pc:docMk/>
            <pc:sldMk cId="3384207369" sldId="526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08E5F746-5F08-44E1-B1C0-778848F953F5}" dt="2026-02-02T18:42:35.135" v="122"/>
        <pc:sldMkLst>
          <pc:docMk/>
          <pc:sldMk cId="2840715489" sldId="527"/>
        </pc:sldMkLst>
        <pc:spChg chg="mod">
          <ac:chgData name="Wittman, Barry" userId="bff186cd-6ce8-41ba-8e8c-e85cdef216de" providerId="ADAL" clId="{08E5F746-5F08-44E1-B1C0-778848F953F5}" dt="2026-02-02T18:42:35.135" v="122"/>
          <ac:spMkLst>
            <pc:docMk/>
            <pc:sldMk cId="2840715489" sldId="527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08E5F746-5F08-44E1-B1C0-778848F953F5}" dt="2026-02-02T18:43:38.896" v="151"/>
        <pc:sldMkLst>
          <pc:docMk/>
          <pc:sldMk cId="1257379037" sldId="528"/>
        </pc:sldMkLst>
        <pc:spChg chg="mod">
          <ac:chgData name="Wittman, Barry" userId="bff186cd-6ce8-41ba-8e8c-e85cdef216de" providerId="ADAL" clId="{08E5F746-5F08-44E1-B1C0-778848F953F5}" dt="2026-02-02T18:43:33.976" v="150"/>
          <ac:spMkLst>
            <pc:docMk/>
            <pc:sldMk cId="1257379037" sldId="528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08E5F746-5F08-44E1-B1C0-778848F953F5}" dt="2026-02-02T18:43:53.296" v="155"/>
        <pc:sldMkLst>
          <pc:docMk/>
          <pc:sldMk cId="1346339596" sldId="529"/>
        </pc:sldMkLst>
        <pc:spChg chg="mod">
          <ac:chgData name="Wittman, Barry" userId="bff186cd-6ce8-41ba-8e8c-e85cdef216de" providerId="ADAL" clId="{08E5F746-5F08-44E1-B1C0-778848F953F5}" dt="2026-02-02T18:43:53.296" v="155"/>
          <ac:spMkLst>
            <pc:docMk/>
            <pc:sldMk cId="1346339596" sldId="529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08E5F746-5F08-44E1-B1C0-778848F953F5}" dt="2026-02-02T18:40:46.973" v="57"/>
        <pc:sldMkLst>
          <pc:docMk/>
          <pc:sldMk cId="3501501321" sldId="530"/>
        </pc:sldMkLst>
      </pc:sldChg>
      <pc:sldChg chg="modSp add modAnim">
        <pc:chgData name="Wittman, Barry" userId="bff186cd-6ce8-41ba-8e8c-e85cdef216de" providerId="ADAL" clId="{08E5F746-5F08-44E1-B1C0-778848F953F5}" dt="2026-02-02T18:44:12.866" v="158"/>
        <pc:sldMkLst>
          <pc:docMk/>
          <pc:sldMk cId="964823644" sldId="531"/>
        </pc:sldMkLst>
        <pc:picChg chg="mod">
          <ac:chgData name="Wittman, Barry" userId="bff186cd-6ce8-41ba-8e8c-e85cdef216de" providerId="ADAL" clId="{08E5F746-5F08-44E1-B1C0-778848F953F5}" dt="2026-02-02T18:44:03.754" v="156" actId="1076"/>
          <ac:picMkLst>
            <pc:docMk/>
            <pc:sldMk cId="964823644" sldId="531"/>
            <ac:picMk id="1026" creationId="{00000000-0000-0000-0000-000000000000}"/>
          </ac:picMkLst>
        </pc:picChg>
      </pc:sldChg>
      <pc:sldChg chg="modSp add modAnim">
        <pc:chgData name="Wittman, Barry" userId="bff186cd-6ce8-41ba-8e8c-e85cdef216de" providerId="ADAL" clId="{08E5F746-5F08-44E1-B1C0-778848F953F5}" dt="2026-02-02T18:44:30.819" v="164"/>
        <pc:sldMkLst>
          <pc:docMk/>
          <pc:sldMk cId="1284267127" sldId="532"/>
        </pc:sldMkLst>
        <pc:spChg chg="mod">
          <ac:chgData name="Wittman, Barry" userId="bff186cd-6ce8-41ba-8e8c-e85cdef216de" providerId="ADAL" clId="{08E5F746-5F08-44E1-B1C0-778848F953F5}" dt="2026-02-02T18:44:30.819" v="164"/>
          <ac:spMkLst>
            <pc:docMk/>
            <pc:sldMk cId="1284267127" sldId="532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08E5F746-5F08-44E1-B1C0-778848F953F5}" dt="2026-02-02T18:45:35.232" v="202"/>
        <pc:sldMkLst>
          <pc:docMk/>
          <pc:sldMk cId="3827648913" sldId="533"/>
        </pc:sldMkLst>
        <pc:spChg chg="mod">
          <ac:chgData name="Wittman, Barry" userId="bff186cd-6ce8-41ba-8e8c-e85cdef216de" providerId="ADAL" clId="{08E5F746-5F08-44E1-B1C0-778848F953F5}" dt="2026-02-02T18:45:35.232" v="202"/>
          <ac:spMkLst>
            <pc:docMk/>
            <pc:sldMk cId="3827648913" sldId="533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08E5F746-5F08-44E1-B1C0-778848F953F5}" dt="2026-02-02T18:45:49.493" v="206" actId="14100"/>
        <pc:sldMkLst>
          <pc:docMk/>
          <pc:sldMk cId="265908510" sldId="534"/>
        </pc:sldMkLst>
        <pc:spChg chg="mod">
          <ac:chgData name="Wittman, Barry" userId="bff186cd-6ce8-41ba-8e8c-e85cdef216de" providerId="ADAL" clId="{08E5F746-5F08-44E1-B1C0-778848F953F5}" dt="2026-02-02T18:45:49.493" v="206" actId="14100"/>
          <ac:spMkLst>
            <pc:docMk/>
            <pc:sldMk cId="265908510" sldId="534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08E5F746-5F08-44E1-B1C0-778848F953F5}" dt="2026-02-02T18:46:50.314" v="247"/>
        <pc:sldMkLst>
          <pc:docMk/>
          <pc:sldMk cId="89852870" sldId="535"/>
        </pc:sldMkLst>
        <pc:spChg chg="mod">
          <ac:chgData name="Wittman, Barry" userId="bff186cd-6ce8-41ba-8e8c-e85cdef216de" providerId="ADAL" clId="{08E5F746-5F08-44E1-B1C0-778848F953F5}" dt="2026-02-02T18:46:46.622" v="246"/>
          <ac:spMkLst>
            <pc:docMk/>
            <pc:sldMk cId="89852870" sldId="535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08E5F746-5F08-44E1-B1C0-778848F953F5}" dt="2026-02-02T18:48:43.661" v="291"/>
        <pc:sldMkLst>
          <pc:docMk/>
          <pc:sldMk cId="390230574" sldId="536"/>
        </pc:sldMkLst>
        <pc:spChg chg="mod">
          <ac:chgData name="Wittman, Barry" userId="bff186cd-6ce8-41ba-8e8c-e85cdef216de" providerId="ADAL" clId="{08E5F746-5F08-44E1-B1C0-778848F953F5}" dt="2026-02-02T18:48:38.112" v="290"/>
          <ac:spMkLst>
            <pc:docMk/>
            <pc:sldMk cId="390230574" sldId="536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08E5F746-5F08-44E1-B1C0-778848F953F5}" dt="2026-02-02T18:40:46.973" v="57"/>
        <pc:sldMkLst>
          <pc:docMk/>
          <pc:sldMk cId="2067055683" sldId="537"/>
        </pc:sldMkLst>
      </pc:sldChg>
      <pc:sldChg chg="modSp add modAnim">
        <pc:chgData name="Wittman, Barry" userId="bff186cd-6ce8-41ba-8e8c-e85cdef216de" providerId="ADAL" clId="{08E5F746-5F08-44E1-B1C0-778848F953F5}" dt="2026-02-02T18:50:21.569" v="337"/>
        <pc:sldMkLst>
          <pc:docMk/>
          <pc:sldMk cId="4039170680" sldId="538"/>
        </pc:sldMkLst>
        <pc:spChg chg="mod">
          <ac:chgData name="Wittman, Barry" userId="bff186cd-6ce8-41ba-8e8c-e85cdef216de" providerId="ADAL" clId="{08E5F746-5F08-44E1-B1C0-778848F953F5}" dt="2026-02-02T18:50:21.569" v="337"/>
          <ac:spMkLst>
            <pc:docMk/>
            <pc:sldMk cId="4039170680" sldId="538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08E5F746-5F08-44E1-B1C0-778848F953F5}" dt="2026-02-02T18:40:47.242" v="65" actId="27636"/>
        <pc:sldMkLst>
          <pc:docMk/>
          <pc:sldMk cId="1726941535" sldId="539"/>
        </pc:sldMkLst>
        <pc:spChg chg="mod">
          <ac:chgData name="Wittman, Barry" userId="bff186cd-6ce8-41ba-8e8c-e85cdef216de" providerId="ADAL" clId="{08E5F746-5F08-44E1-B1C0-778848F953F5}" dt="2026-02-02T18:40:47.242" v="65" actId="27636"/>
          <ac:spMkLst>
            <pc:docMk/>
            <pc:sldMk cId="1726941535" sldId="539"/>
            <ac:spMk id="2" creationId="{00000000-0000-0000-0000-000000000000}"/>
          </ac:spMkLst>
        </pc:spChg>
      </pc:sldChg>
      <pc:sldChg chg="modSp add modAnim">
        <pc:chgData name="Wittman, Barry" userId="bff186cd-6ce8-41ba-8e8c-e85cdef216de" providerId="ADAL" clId="{08E5F746-5F08-44E1-B1C0-778848F953F5}" dt="2026-02-02T18:51:07.361" v="351"/>
        <pc:sldMkLst>
          <pc:docMk/>
          <pc:sldMk cId="1308887368" sldId="540"/>
        </pc:sldMkLst>
        <pc:spChg chg="mod">
          <ac:chgData name="Wittman, Barry" userId="bff186cd-6ce8-41ba-8e8c-e85cdef216de" providerId="ADAL" clId="{08E5F746-5F08-44E1-B1C0-778848F953F5}" dt="2026-02-02T18:51:02.059" v="350" actId="6549"/>
          <ac:spMkLst>
            <pc:docMk/>
            <pc:sldMk cId="1308887368" sldId="540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08E5F746-5F08-44E1-B1C0-778848F953F5}" dt="2026-02-02T18:51:38.079" v="365"/>
        <pc:sldMkLst>
          <pc:docMk/>
          <pc:sldMk cId="2907044673" sldId="541"/>
        </pc:sldMkLst>
        <pc:spChg chg="mod">
          <ac:chgData name="Wittman, Barry" userId="bff186cd-6ce8-41ba-8e8c-e85cdef216de" providerId="ADAL" clId="{08E5F746-5F08-44E1-B1C0-778848F953F5}" dt="2026-02-02T18:51:38.079" v="365"/>
          <ac:spMkLst>
            <pc:docMk/>
            <pc:sldMk cId="2907044673" sldId="541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08E5F746-5F08-44E1-B1C0-778848F953F5}" dt="2026-02-02T18:52:02.478" v="375" actId="6549"/>
        <pc:sldMkLst>
          <pc:docMk/>
          <pc:sldMk cId="2088720239" sldId="542"/>
        </pc:sldMkLst>
        <pc:spChg chg="mod">
          <ac:chgData name="Wittman, Barry" userId="bff186cd-6ce8-41ba-8e8c-e85cdef216de" providerId="ADAL" clId="{08E5F746-5F08-44E1-B1C0-778848F953F5}" dt="2026-02-02T18:52:02.478" v="375" actId="6549"/>
          <ac:spMkLst>
            <pc:docMk/>
            <pc:sldMk cId="2088720239" sldId="542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08E5F746-5F08-44E1-B1C0-778848F953F5}" dt="2026-02-02T18:52:37.551" v="390"/>
        <pc:sldMkLst>
          <pc:docMk/>
          <pc:sldMk cId="283930733" sldId="543"/>
        </pc:sldMkLst>
        <pc:spChg chg="mod">
          <ac:chgData name="Wittman, Barry" userId="bff186cd-6ce8-41ba-8e8c-e85cdef216de" providerId="ADAL" clId="{08E5F746-5F08-44E1-B1C0-778848F953F5}" dt="2026-02-02T18:52:37.551" v="390"/>
          <ac:spMkLst>
            <pc:docMk/>
            <pc:sldMk cId="283930733" sldId="543"/>
            <ac:spMk id="3" creationId="{00000000-0000-0000-0000-000000000000}"/>
          </ac:spMkLst>
        </pc:spChg>
      </pc:sldChg>
      <pc:sldChg chg="addSp delSp modSp add modAnim">
        <pc:chgData name="Wittman, Barry" userId="bff186cd-6ce8-41ba-8e8c-e85cdef216de" providerId="ADAL" clId="{08E5F746-5F08-44E1-B1C0-778848F953F5}" dt="2026-02-02T18:54:18.772" v="444"/>
        <pc:sldMkLst>
          <pc:docMk/>
          <pc:sldMk cId="1304451559" sldId="544"/>
        </pc:sldMkLst>
        <pc:spChg chg="mod">
          <ac:chgData name="Wittman, Barry" userId="bff186cd-6ce8-41ba-8e8c-e85cdef216de" providerId="ADAL" clId="{08E5F746-5F08-44E1-B1C0-778848F953F5}" dt="2026-02-02T18:54:13.975" v="443" actId="20577"/>
          <ac:spMkLst>
            <pc:docMk/>
            <pc:sldMk cId="1304451559" sldId="544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08E5F746-5F08-44E1-B1C0-778848F953F5}" dt="2026-02-02T18:52:48.581" v="391"/>
          <ac:spMkLst>
            <pc:docMk/>
            <pc:sldMk cId="1304451559" sldId="544"/>
            <ac:spMk id="4" creationId="{BC00B40C-681C-4419-AE42-7678A98EF22B}"/>
          </ac:spMkLst>
        </pc:spChg>
        <pc:spChg chg="add del mod">
          <ac:chgData name="Wittman, Barry" userId="bff186cd-6ce8-41ba-8e8c-e85cdef216de" providerId="ADAL" clId="{08E5F746-5F08-44E1-B1C0-778848F953F5}" dt="2026-02-02T18:52:48.581" v="391"/>
          <ac:spMkLst>
            <pc:docMk/>
            <pc:sldMk cId="1304451559" sldId="544"/>
            <ac:spMk id="5" creationId="{16C4E0C9-7F89-4E98-B968-CCCA7F278748}"/>
          </ac:spMkLst>
        </pc:spChg>
      </pc:sldChg>
      <pc:sldChg chg="modSp add modAnim">
        <pc:chgData name="Wittman, Barry" userId="bff186cd-6ce8-41ba-8e8c-e85cdef216de" providerId="ADAL" clId="{08E5F746-5F08-44E1-B1C0-778848F953F5}" dt="2026-02-02T18:54:36.075" v="454"/>
        <pc:sldMkLst>
          <pc:docMk/>
          <pc:sldMk cId="1045097775" sldId="545"/>
        </pc:sldMkLst>
        <pc:spChg chg="mod">
          <ac:chgData name="Wittman, Barry" userId="bff186cd-6ce8-41ba-8e8c-e85cdef216de" providerId="ADAL" clId="{08E5F746-5F08-44E1-B1C0-778848F953F5}" dt="2026-02-02T18:54:36.075" v="454"/>
          <ac:spMkLst>
            <pc:docMk/>
            <pc:sldMk cId="1045097775" sldId="545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08E5F746-5F08-44E1-B1C0-778848F953F5}" dt="2026-02-02T18:55:17.646" v="474"/>
        <pc:sldMkLst>
          <pc:docMk/>
          <pc:sldMk cId="3834427848" sldId="546"/>
        </pc:sldMkLst>
        <pc:spChg chg="mod">
          <ac:chgData name="Wittman, Barry" userId="bff186cd-6ce8-41ba-8e8c-e85cdef216de" providerId="ADAL" clId="{08E5F746-5F08-44E1-B1C0-778848F953F5}" dt="2026-02-02T18:40:47.311" v="69" actId="27636"/>
          <ac:spMkLst>
            <pc:docMk/>
            <pc:sldMk cId="3834427848" sldId="546"/>
            <ac:spMk id="2" creationId="{00000000-0000-0000-0000-000000000000}"/>
          </ac:spMkLst>
        </pc:spChg>
        <pc:spChg chg="mod">
          <ac:chgData name="Wittman, Barry" userId="bff186cd-6ce8-41ba-8e8c-e85cdef216de" providerId="ADAL" clId="{08E5F746-5F08-44E1-B1C0-778848F953F5}" dt="2026-02-02T18:55:17.646" v="474"/>
          <ac:spMkLst>
            <pc:docMk/>
            <pc:sldMk cId="3834427848" sldId="546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08E5F746-5F08-44E1-B1C0-778848F953F5}" dt="2026-02-02T18:55:44.554" v="492" actId="113"/>
        <pc:sldMkLst>
          <pc:docMk/>
          <pc:sldMk cId="1959676609" sldId="547"/>
        </pc:sldMkLst>
        <pc:spChg chg="mod">
          <ac:chgData name="Wittman, Barry" userId="bff186cd-6ce8-41ba-8e8c-e85cdef216de" providerId="ADAL" clId="{08E5F746-5F08-44E1-B1C0-778848F953F5}" dt="2026-02-02T18:55:44.554" v="492" actId="113"/>
          <ac:spMkLst>
            <pc:docMk/>
            <pc:sldMk cId="1959676609" sldId="547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2D27B2C-8304-4490-8D47-9853EB30F051}"/>
    <pc:docChg chg="modSld">
      <pc:chgData name="Wittman, Barry" userId="bff186cd-6ce8-41ba-8e8c-e85cdef216de" providerId="ADAL" clId="{62D27B2C-8304-4490-8D47-9853EB30F051}" dt="2026-01-23T14:05:25.927" v="0" actId="6549"/>
      <pc:docMkLst>
        <pc:docMk/>
      </pc:docMkLst>
      <pc:sldChg chg="modSp modAnim">
        <pc:chgData name="Wittman, Barry" userId="bff186cd-6ce8-41ba-8e8c-e85cdef216de" providerId="ADAL" clId="{62D27B2C-8304-4490-8D47-9853EB30F051}" dt="2026-01-23T14:05:25.927" v="0" actId="6549"/>
        <pc:sldMkLst>
          <pc:docMk/>
          <pc:sldMk cId="0" sldId="313"/>
        </pc:sldMkLst>
        <pc:spChg chg="mod">
          <ac:chgData name="Wittman, Barry" userId="bff186cd-6ce8-41ba-8e8c-e85cdef216de" providerId="ADAL" clId="{62D27B2C-8304-4490-8D47-9853EB30F051}" dt="2026-01-23T14:05:25.927" v="0" actId="6549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B81FCC9-EF7B-48B6-89E6-C3408D281F12}"/>
    <pc:docChg chg="undo custSel addSld delSld modSld">
      <pc:chgData name="Wittman, Barry" userId="bff186cd-6ce8-41ba-8e8c-e85cdef216de" providerId="ADAL" clId="{6B81FCC9-EF7B-48B6-89E6-C3408D281F12}" dt="2026-01-28T21:27:39.360" v="347"/>
      <pc:docMkLst>
        <pc:docMk/>
      </pc:docMkLst>
      <pc:sldChg chg="modSp">
        <pc:chgData name="Wittman, Barry" userId="bff186cd-6ce8-41ba-8e8c-e85cdef216de" providerId="ADAL" clId="{6B81FCC9-EF7B-48B6-89E6-C3408D281F12}" dt="2026-01-28T20:43:12.083" v="1" actId="20577"/>
        <pc:sldMkLst>
          <pc:docMk/>
          <pc:sldMk cId="0" sldId="256"/>
        </pc:sldMkLst>
        <pc:spChg chg="mod">
          <ac:chgData name="Wittman, Barry" userId="bff186cd-6ce8-41ba-8e8c-e85cdef216de" providerId="ADAL" clId="{6B81FCC9-EF7B-48B6-89E6-C3408D281F12}" dt="2026-01-28T20:43:12.083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02:02.989" v="143" actId="20577"/>
        <pc:sldMkLst>
          <pc:docMk/>
          <pc:sldMk cId="0" sldId="297"/>
        </pc:sldMkLst>
        <pc:spChg chg="mod">
          <ac:chgData name="Wittman, Barry" userId="bff186cd-6ce8-41ba-8e8c-e85cdef216de" providerId="ADAL" clId="{6B81FCC9-EF7B-48B6-89E6-C3408D281F12}" dt="2026-01-28T21:02:02.989" v="143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7:39.360" v="347"/>
        <pc:sldMkLst>
          <pc:docMk/>
          <pc:sldMk cId="0" sldId="298"/>
        </pc:sldMkLst>
        <pc:spChg chg="mod">
          <ac:chgData name="Wittman, Barry" userId="bff186cd-6ce8-41ba-8e8c-e85cdef216de" providerId="ADAL" clId="{6B81FCC9-EF7B-48B6-89E6-C3408D281F12}" dt="2026-01-28T21:27:39.360" v="34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5:58.018" v="346" actId="27636"/>
        <pc:sldMkLst>
          <pc:docMk/>
          <pc:sldMk cId="0" sldId="323"/>
        </pc:sldMkLst>
        <pc:spChg chg="mod">
          <ac:chgData name="Wittman, Barry" userId="bff186cd-6ce8-41ba-8e8c-e85cdef216de" providerId="ADAL" clId="{6B81FCC9-EF7B-48B6-89E6-C3408D281F12}" dt="2026-01-28T21:25:58.018" v="346" actId="27636"/>
          <ac:spMkLst>
            <pc:docMk/>
            <pc:sldMk cId="0" sldId="323"/>
            <ac:spMk id="5" creationId="{00000000-0000-0000-0000-000000000000}"/>
          </ac:spMkLst>
        </pc:spChg>
      </pc:sldChg>
      <pc:sldChg chg="add">
        <pc:chgData name="Wittman, Barry" userId="bff186cd-6ce8-41ba-8e8c-e85cdef216de" providerId="ADAL" clId="{6B81FCC9-EF7B-48B6-89E6-C3408D281F12}" dt="2026-01-28T20:43:23.219" v="21"/>
        <pc:sldMkLst>
          <pc:docMk/>
          <pc:sldMk cId="2434935811" sldId="449"/>
        </pc:sldMkLst>
      </pc:sldChg>
      <pc:sldChg chg="modSp add modAnim">
        <pc:chgData name="Wittman, Barry" userId="bff186cd-6ce8-41ba-8e8c-e85cdef216de" providerId="ADAL" clId="{6B81FCC9-EF7B-48B6-89E6-C3408D281F12}" dt="2026-01-28T21:08:37.537" v="192"/>
        <pc:sldMkLst>
          <pc:docMk/>
          <pc:sldMk cId="1539312118" sldId="452"/>
        </pc:sldMkLst>
        <pc:spChg chg="mod">
          <ac:chgData name="Wittman, Barry" userId="bff186cd-6ce8-41ba-8e8c-e85cdef216de" providerId="ADAL" clId="{6B81FCC9-EF7B-48B6-89E6-C3408D281F12}" dt="2026-01-28T20:43:23.388" v="25" actId="27636"/>
          <ac:spMkLst>
            <pc:docMk/>
            <pc:sldMk cId="1539312118" sldId="452"/>
            <ac:spMk id="2" creationId="{00000000-0000-0000-0000-000000000000}"/>
          </ac:spMkLst>
        </pc:spChg>
        <pc:spChg chg="mod">
          <ac:chgData name="Wittman, Barry" userId="bff186cd-6ce8-41ba-8e8c-e85cdef216de" providerId="ADAL" clId="{6B81FCC9-EF7B-48B6-89E6-C3408D281F12}" dt="2026-01-28T21:08:21.342" v="190"/>
          <ac:spMkLst>
            <pc:docMk/>
            <pc:sldMk cId="1539312118" sldId="452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2230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5 - Wednesday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Fibonacci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Fibonacci sequence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1, 1, 2, 3, 5, 8, …</m:t>
                    </m:r>
                  </m:oMath>
                </a14:m>
                <a:endParaRPr lang="en-US" dirty="0"/>
              </a:p>
              <a:p>
                <a:r>
                  <a:rPr lang="en-US" dirty="0"/>
                  <a:t>We can define it (recursively) as follows: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1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−2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≥ 2</m:t>
                    </m:r>
                  </m:oMath>
                </a14:m>
                <a:endParaRPr lang="en-US" baseline="-25000" dirty="0"/>
              </a:p>
              <a:p>
                <a:r>
                  <a:rPr lang="en-US" dirty="0"/>
                  <a:t>Prove that, for all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≥ 1</m:t>
                    </m:r>
                  </m:oMath>
                </a14:m>
                <a:r>
                  <a:rPr lang="en-US" dirty="0">
                    <a:sym typeface="Symbol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𝐹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4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dirty="0">
                    <a:sym typeface="Symbol"/>
                  </a:rPr>
                  <a:t> is divisible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3</m:t>
                    </m:r>
                  </m:oMath>
                </a14:m>
                <a:endParaRPr lang="en-US" dirty="0">
                  <a:sym typeface="Symbol"/>
                </a:endParaRPr>
              </a:p>
              <a:p>
                <a:r>
                  <a:rPr lang="en-US" b="1" dirty="0">
                    <a:sym typeface="Symbol"/>
                  </a:rPr>
                  <a:t>Hint: </a:t>
                </a:r>
                <a:r>
                  <a:rPr lang="en-US" dirty="0">
                    <a:sym typeface="Symbol"/>
                  </a:rPr>
                  <a:t>Use induction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7521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Induction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408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induction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There are situations where we need more than the fact that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sty m:val="p"/>
                      </m:rPr>
                      <a:rPr lang="en-US" i="0" baseline="30000" dirty="0" err="1" smtClean="0">
                        <a:latin typeface="Cambria Math" panose="02040503050406030204" pitchFamily="18" charset="0"/>
                      </a:rPr>
                      <m:t>th</m:t>
                    </m:r>
                  </m:oMath>
                </a14:m>
                <a:r>
                  <a:rPr lang="en-US" dirty="0"/>
                  <a:t> element maintains some property to prove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+ 1</m:t>
                    </m:r>
                    <m:r>
                      <m:rPr>
                        <m:sty m:val="p"/>
                      </m:rPr>
                      <a:rPr lang="en-US" i="0" baseline="30000" dirty="0" smtClean="0">
                        <a:latin typeface="Cambria Math" panose="02040503050406030204" pitchFamily="18" charset="0"/>
                      </a:rPr>
                      <m:t>st</m:t>
                    </m:r>
                  </m:oMath>
                </a14:m>
                <a:r>
                  <a:rPr lang="en-US" dirty="0"/>
                  <a:t> element has the same property</a:t>
                </a:r>
              </a:p>
              <a:p>
                <a:r>
                  <a:rPr lang="en-US" dirty="0"/>
                  <a:t>Strong induction allows us to use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sty m:val="p"/>
                      </m:rPr>
                      <a:rPr lang="en-US" i="0" baseline="30000" dirty="0" err="1" smtClean="0">
                        <a:latin typeface="Cambria Math" panose="02040503050406030204" pitchFamily="18" charset="0"/>
                      </a:rPr>
                      <m:t>th</m:t>
                    </m:r>
                  </m:oMath>
                </a14:m>
                <a:r>
                  <a:rPr lang="en-US" dirty="0"/>
                  <a:t> element,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−1</m:t>
                    </m:r>
                    <m:r>
                      <m:rPr>
                        <m:sty m:val="p"/>
                      </m:rPr>
                      <a:rPr lang="en-US" i="0" baseline="30000" dirty="0" smtClean="0">
                        <a:latin typeface="Cambria Math" panose="02040503050406030204" pitchFamily="18" charset="0"/>
                      </a:rPr>
                      <m:t>st</m:t>
                    </m:r>
                  </m:oMath>
                </a14:m>
                <a:r>
                  <a:rPr lang="en-US" dirty="0"/>
                  <a:t>, element,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−2</m:t>
                    </m:r>
                    <m:r>
                      <m:rPr>
                        <m:sty m:val="p"/>
                      </m:rPr>
                      <a:rPr lang="en-US" i="0" baseline="30000" dirty="0" smtClean="0">
                        <a:latin typeface="Cambria Math" panose="02040503050406030204" pitchFamily="18" charset="0"/>
                      </a:rPr>
                      <m:t>nd</m:t>
                    </m:r>
                  </m:oMath>
                </a14:m>
                <a:r>
                  <a:rPr lang="en-US" dirty="0"/>
                  <a:t> element, and so on</a:t>
                </a:r>
              </a:p>
              <a:p>
                <a:r>
                  <a:rPr lang="en-US" dirty="0"/>
                  <a:t>This is usually most helpful when the </a:t>
                </a:r>
                <a:r>
                  <a:rPr lang="en-US" dirty="0" err="1"/>
                  <a:t>subterms</a:t>
                </a:r>
                <a:r>
                  <a:rPr lang="en-US" dirty="0"/>
                  <a:t> you are doing induction on are of unknown size</a:t>
                </a: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8793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Proof by strong induction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To prove a statement of the following form: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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 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</m:oMath>
                </a14:m>
                <a:r>
                  <a:rPr lang="en-US" dirty="0">
                    <a:sym typeface="Symbol"/>
                  </a:rPr>
                  <a:t>,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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</m:oMath>
                </a14:m>
                <a:r>
                  <a:rPr lang="en-US" dirty="0">
                    <a:sym typeface="Symbol"/>
                  </a:rPr>
                  <a:t>, property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is true</a:t>
                </a:r>
              </a:p>
              <a:p>
                <a:r>
                  <a:rPr lang="en-US" dirty="0"/>
                  <a:t>Use the following steps: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Basis Step: Show that the property is true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+1), 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−1) 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≤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/>
                      </a:rPr>
                      <m:t>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</m:oMath>
                </a14:m>
                <a:endParaRPr lang="en-US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Induction Step: </a:t>
                </a:r>
              </a:p>
              <a:p>
                <a:pPr lvl="2"/>
                <a:r>
                  <a:rPr lang="en-US" dirty="0"/>
                  <a:t>Suppose that the property is true for some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≤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&lt;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 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</m:oMath>
                </a14:m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&gt;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2"/>
                <a:r>
                  <a:rPr lang="en-US" dirty="0">
                    <a:sym typeface="Symbol"/>
                  </a:rPr>
                  <a:t>Now, show that, with that assumption, the property is also true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3791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>
                  <a:buNone/>
                </a:pPr>
                <a:r>
                  <a:rPr lang="en-US" b="1" dirty="0"/>
                  <a:t>Theorem: </a:t>
                </a:r>
                <a:r>
                  <a:rPr lang="en-US" dirty="0"/>
                  <a:t>For all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 2</m:t>
                    </m:r>
                  </m:oMath>
                </a14:m>
                <a:r>
                  <a:rPr lang="en-US" dirty="0">
                    <a:sym typeface="Symbol"/>
                  </a:rPr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</m:oMath>
                </a14:m>
                <a:r>
                  <a:rPr lang="en-US" dirty="0">
                    <a:sym typeface="Symbol"/>
                  </a:rPr>
                  <a:t> is divisible by a prime</a:t>
                </a:r>
              </a:p>
              <a:p>
                <a:pPr>
                  <a:buNone/>
                </a:pPr>
                <a:r>
                  <a:rPr lang="en-US" b="1" dirty="0">
                    <a:sym typeface="Symbol"/>
                  </a:rPr>
                  <a:t>Proof:</a:t>
                </a:r>
              </a:p>
              <a:p>
                <a:r>
                  <a:rPr lang="en-US" b="1" dirty="0">
                    <a:sym typeface="Symbol"/>
                  </a:rPr>
                  <a:t>Basis step:</a:t>
                </a:r>
                <a:r>
                  <a:rPr lang="en-US" dirty="0">
                    <a:sym typeface="Symbol"/>
                  </a:rPr>
                  <a:t> (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= 2</m:t>
                    </m:r>
                  </m:oMath>
                </a14:m>
                <a:r>
                  <a:rPr lang="en-US" dirty="0">
                    <a:sym typeface="Symbol"/>
                  </a:rPr>
                  <a:t>)  The property is true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= 2</m:t>
                    </m:r>
                  </m:oMath>
                </a14:m>
                <a:r>
                  <a:rPr lang="en-US" dirty="0">
                    <a:sym typeface="Symbol"/>
                  </a:rPr>
                  <a:t> because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2</m:t>
                    </m:r>
                  </m:oMath>
                </a14:m>
                <a:r>
                  <a:rPr lang="en-US" dirty="0">
                    <a:sym typeface="Symbol"/>
                  </a:rPr>
                  <a:t> is divisible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2</m:t>
                    </m:r>
                  </m:oMath>
                </a14:m>
                <a:endParaRPr lang="en-US" dirty="0">
                  <a:sym typeface="Symbol"/>
                </a:endParaRPr>
              </a:p>
              <a:p>
                <a:r>
                  <a:rPr lang="en-US" b="1" dirty="0">
                    <a:sym typeface="Symbol"/>
                  </a:rPr>
                  <a:t>Induction step:</a:t>
                </a:r>
                <a:r>
                  <a:rPr lang="en-US" dirty="0">
                    <a:sym typeface="Symbol"/>
                  </a:rPr>
                  <a:t> Assume that all numbers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𝑖</m:t>
                    </m:r>
                  </m:oMath>
                </a14:m>
                <a:r>
                  <a:rPr lang="en-US" dirty="0">
                    <a:sym typeface="Symbol"/>
                  </a:rPr>
                  <a:t>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2 ≤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/>
                      </a:rPr>
                      <m:t>𝑖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</m:oMath>
                </a14:m>
                <a:r>
                  <a:rPr lang="en-US" dirty="0">
                    <a:sym typeface="Symbol"/>
                  </a:rPr>
                  <a:t> are divisible by a prime,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 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</m:oMath>
                </a14:m>
                <a:endParaRPr lang="en-US" dirty="0">
                  <a:sym typeface="Symbol"/>
                </a:endParaRPr>
              </a:p>
              <a:p>
                <a:r>
                  <a:rPr lang="en-US" b="1" dirty="0">
                    <a:sym typeface="Symbol"/>
                  </a:rPr>
                  <a:t>Case 1:</a:t>
                </a:r>
                <a:r>
                  <a:rPr lang="en-US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</m:oMath>
                </a14:m>
                <a:r>
                  <a:rPr lang="en-US" dirty="0">
                    <a:sym typeface="Symbol"/>
                  </a:rPr>
                  <a:t> is prime</a:t>
                </a:r>
              </a:p>
              <a:p>
                <a:pPr lvl="1"/>
                <a:r>
                  <a:rPr lang="en-US" dirty="0">
                    <a:sym typeface="Symbol"/>
                  </a:rPr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</m:oMath>
                </a14:m>
                <a:r>
                  <a:rPr lang="en-US" dirty="0">
                    <a:sym typeface="Symbol"/>
                  </a:rPr>
                  <a:t> is prime,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=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∙1</m:t>
                    </m:r>
                  </m:oMath>
                </a14:m>
                <a:r>
                  <a:rPr lang="en-US" dirty="0">
                    <a:sym typeface="Symbol"/>
                  </a:rPr>
                  <a:t>, therefore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</m:oMath>
                </a14:m>
                <a:r>
                  <a:rPr lang="en-US" dirty="0">
                    <a:sym typeface="Symbol"/>
                  </a:rPr>
                  <a:t> is divisible by a prime, namely itself</a:t>
                </a:r>
              </a:p>
              <a:p>
                <a:r>
                  <a:rPr lang="en-US" b="1" dirty="0">
                    <a:sym typeface="Symbol"/>
                  </a:rPr>
                  <a:t>Case 2</a:t>
                </a:r>
                <a:r>
                  <a:rPr lang="en-US" dirty="0">
                    <a:sym typeface="Symbol"/>
                  </a:rPr>
                  <a:t>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</m:oMath>
                </a14:m>
                <a:r>
                  <a:rPr lang="en-US" dirty="0">
                    <a:sym typeface="Symbol"/>
                  </a:rPr>
                  <a:t> is composite</a:t>
                </a:r>
              </a:p>
              <a:p>
                <a:pPr lvl="1"/>
                <a:r>
                  <a:rPr lang="en-US" dirty="0">
                    <a:sym typeface="Symbol"/>
                  </a:rPr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</m:oMath>
                </a14:m>
                <a:r>
                  <a:rPr lang="en-US" dirty="0">
                    <a:sym typeface="Symbol"/>
                  </a:rPr>
                  <a:t> is composite,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=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/>
                      </a:rPr>
                      <m:t>∙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</m:oMath>
                </a14:m>
                <a:r>
                  <a:rPr lang="en-US" dirty="0">
                    <a:sym typeface="Symbol"/>
                  </a:rPr>
                  <a:t>,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,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 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</m:oMath>
                </a14:m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2 ≤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&lt;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</m:oMath>
                </a14:m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2 ≤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&lt;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r>
                  <a:rPr lang="en-US" dirty="0">
                    <a:sym typeface="Symbol"/>
                  </a:rPr>
                  <a:t>By the induction hypothesis,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</m:oMath>
                </a14:m>
                <a:r>
                  <a:rPr lang="en-US" dirty="0">
                    <a:sym typeface="Symbol"/>
                  </a:rPr>
                  <a:t> is divisible by some prime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𝑝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lvl="1"/>
                <a:r>
                  <a:rPr lang="en-US" dirty="0">
                    <a:sym typeface="Symbol"/>
                  </a:rPr>
                  <a:t>Thus,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=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/>
                      </a:rPr>
                      <m:t>𝑝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/>
                      </a:rPr>
                      <m:t>∙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/>
                      </a:rPr>
                      <m:t>𝑐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/>
                      </a:rPr>
                      <m:t>∙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=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/>
                      </a:rPr>
                      <m:t>𝑝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/>
                      </a:rPr>
                      <m:t>∙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/>
                      </a:rPr>
                      <m:t>𝑑</m:t>
                    </m:r>
                  </m:oMath>
                </a14:m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</m:oMath>
                </a14:m>
                <a:r>
                  <a:rPr lang="en-US" dirty="0">
                    <a:sym typeface="Symbol"/>
                  </a:rPr>
                  <a:t> is divisible by prime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𝑝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Since we have shown the basis step and induction step of strong mathematical induction, the claim is true.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∎</m:t>
                    </m:r>
                  </m:oMath>
                </a14:m>
                <a:endParaRPr lang="en-US" dirty="0">
                  <a:sym typeface="Symbol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67" t="-1449" r="-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500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>
                  <a:buNone/>
                </a:pPr>
                <a:r>
                  <a:rPr lang="en-US" b="1" dirty="0"/>
                  <a:t>Theorem: </a:t>
                </a:r>
                <a:r>
                  <a:rPr lang="en-US" dirty="0"/>
                  <a:t>It takes exactly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dirty="0"/>
                  <a:t> steps to assemble a jigsaw puzzle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pieces</a:t>
                </a:r>
              </a:p>
              <a:p>
                <a:pPr>
                  <a:buNone/>
                </a:pPr>
                <a:r>
                  <a:rPr lang="en-US" b="1" dirty="0">
                    <a:sym typeface="Symbol"/>
                  </a:rPr>
                  <a:t>Proof:</a:t>
                </a:r>
              </a:p>
              <a:p>
                <a:r>
                  <a:rPr lang="en-US" b="1" dirty="0">
                    <a:sym typeface="Symbol"/>
                  </a:rPr>
                  <a:t>Basis step:</a:t>
                </a:r>
                <a:r>
                  <a:rPr lang="en-US" dirty="0">
                    <a:sym typeface="Symbol"/>
                  </a:rPr>
                  <a:t> (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= 1</m:t>
                    </m:r>
                  </m:oMath>
                </a14:m>
                <a:r>
                  <a:rPr lang="en-US" dirty="0">
                    <a:sym typeface="Symbol"/>
                  </a:rPr>
                  <a:t>)  A puzzle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1</m:t>
                    </m:r>
                  </m:oMath>
                </a14:m>
                <a:r>
                  <a:rPr lang="en-US" dirty="0">
                    <a:sym typeface="Symbol"/>
                  </a:rPr>
                  <a:t> piece takes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0</m:t>
                    </m:r>
                  </m:oMath>
                </a14:m>
                <a:r>
                  <a:rPr lang="en-US" dirty="0">
                    <a:sym typeface="Symbol"/>
                  </a:rPr>
                  <a:t> steps to put together</a:t>
                </a:r>
              </a:p>
              <a:p>
                <a:r>
                  <a:rPr lang="en-US" b="1" dirty="0">
                    <a:sym typeface="Symbol"/>
                  </a:rPr>
                  <a:t>Induction step:</a:t>
                </a:r>
                <a:r>
                  <a:rPr lang="en-US" dirty="0">
                    <a:sym typeface="Symbol"/>
                  </a:rPr>
                  <a:t> Assume it takes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𝑖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– 1</m:t>
                    </m:r>
                  </m:oMath>
                </a14:m>
                <a:r>
                  <a:rPr lang="en-US" dirty="0">
                    <a:sym typeface="Symbol"/>
                  </a:rPr>
                  <a:t> steps to put together puzzles of size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𝑖</m:t>
                    </m:r>
                  </m:oMath>
                </a14:m>
                <a:r>
                  <a:rPr lang="en-US" dirty="0">
                    <a:sym typeface="Symbol"/>
                  </a:rPr>
                  <a:t>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1 ≤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/>
                      </a:rPr>
                      <m:t>𝑖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&lt;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</m:oMath>
                </a14:m>
                <a:r>
                  <a:rPr lang="en-US" dirty="0">
                    <a:sym typeface="Symbol"/>
                  </a:rPr>
                  <a:t>,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 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r>
                  <a:rPr lang="en-US" dirty="0">
                    <a:sym typeface="Symbol"/>
                  </a:rPr>
                  <a:t>The last step in a puzzle of size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</m:oMath>
                </a14:m>
                <a:r>
                  <a:rPr lang="en-US" dirty="0">
                    <a:sym typeface="Symbol"/>
                  </a:rPr>
                  <a:t> is putting together a </a:t>
                </a:r>
                <a:r>
                  <a:rPr lang="en-US" dirty="0" err="1">
                    <a:sym typeface="Symbol"/>
                  </a:rPr>
                  <a:t>subpuzzle</a:t>
                </a:r>
                <a:r>
                  <a:rPr lang="en-US" dirty="0">
                    <a:sym typeface="Symbol"/>
                  </a:rPr>
                  <a:t> of size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𝑗</m:t>
                    </m:r>
                  </m:oMath>
                </a14:m>
                <a:r>
                  <a:rPr lang="en-US" dirty="0">
                    <a:sym typeface="Symbol"/>
                  </a:rPr>
                  <a:t> and a </a:t>
                </a:r>
                <a:r>
                  <a:rPr lang="en-US" dirty="0" err="1">
                    <a:sym typeface="Symbol"/>
                  </a:rPr>
                  <a:t>subpuzzle</a:t>
                </a:r>
                <a:r>
                  <a:rPr lang="en-US" dirty="0">
                    <a:sym typeface="Symbol"/>
                  </a:rPr>
                  <a:t> of size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–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𝑗</m:t>
                    </m:r>
                  </m:oMath>
                </a14:m>
                <a:r>
                  <a:rPr lang="en-US" dirty="0">
                    <a:sym typeface="Symbol"/>
                  </a:rPr>
                  <a:t> 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𝑗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 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</m:oMath>
                </a14:m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1 ≤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𝑗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&lt;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</m:oMath>
                </a14:m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1 ≤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−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𝑗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&lt;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r>
                  <a:rPr lang="en-US" dirty="0">
                    <a:sym typeface="Symbol"/>
                  </a:rPr>
                  <a:t>By the induction hypothesis, it took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𝑗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– 1</m:t>
                    </m:r>
                  </m:oMath>
                </a14:m>
                <a:r>
                  <a:rPr lang="en-US" dirty="0">
                    <a:sym typeface="Symbol"/>
                  </a:rPr>
                  <a:t> steps to put together one </a:t>
                </a:r>
                <a:r>
                  <a:rPr lang="en-US" dirty="0" err="1">
                    <a:sym typeface="Symbol"/>
                  </a:rPr>
                  <a:t>subpuzzle</a:t>
                </a:r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–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𝑗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−1</m:t>
                    </m:r>
                  </m:oMath>
                </a14:m>
                <a:r>
                  <a:rPr lang="en-US" dirty="0">
                    <a:sym typeface="Symbol"/>
                  </a:rPr>
                  <a:t> steps to put together the other</a:t>
                </a:r>
              </a:p>
              <a:p>
                <a:pPr lvl="1"/>
                <a:r>
                  <a:rPr lang="en-US" dirty="0">
                    <a:sym typeface="Symbol"/>
                  </a:rPr>
                  <a:t>Thus, the total number of steps is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𝑗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 – 1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+ 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𝑘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 –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𝑗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−1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+ 1 =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−1</m:t>
                    </m:r>
                  </m:oMath>
                </a14:m>
                <a:r>
                  <a:rPr lang="en-US" dirty="0">
                    <a:sym typeface="Symbol"/>
                  </a:rPr>
                  <a:t> steps</a:t>
                </a:r>
              </a:p>
              <a:p>
                <a:r>
                  <a:rPr lang="en-US" dirty="0">
                    <a:sym typeface="Symbol"/>
                  </a:rPr>
                  <a:t>Since we have shown the basis step and induction step of strong mathematical induction, the claim is true.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∎</m:t>
                    </m:r>
                  </m:oMath>
                </a14:m>
                <a:endParaRPr lang="en-US" dirty="0">
                  <a:sym typeface="Symbol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33" t="-1713" r="-16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0977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Well-Ordering Principle for Integers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It turns out that the concept of truth through mathematical induction is equivalent to another principle</a:t>
                </a:r>
              </a:p>
              <a:p>
                <a:r>
                  <a:rPr lang="en-US" dirty="0"/>
                  <a:t>Well-Ordering Principle for the Integers:</a:t>
                </a:r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be a set containing one or more integers all of which are greater than some fixed integer. 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has a least element.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5098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Second order linear homogeneous recurrence relations</a:t>
            </a:r>
          </a:p>
          <a:p>
            <a:r>
              <a:rPr lang="en-US" dirty="0"/>
              <a:t>General recursion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working on Assignment 2</a:t>
            </a:r>
          </a:p>
          <a:p>
            <a:r>
              <a:rPr lang="en-US"/>
              <a:t>Read 5.6, 5.7, 5.8, and 5.9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 1 post mortem</a:t>
            </a:r>
          </a:p>
          <a:p>
            <a:r>
              <a:rPr lang="en-US" dirty="0"/>
              <a:t>Induction 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2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</a:t>
            </a:r>
            <a:r>
              <a:rPr lang="en-US" dirty="0" err="1"/>
              <a:t>warmup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At noon the hour and minute hands of a clock sit on top of each other perfectly.</a:t>
            </a:r>
          </a:p>
          <a:p>
            <a:r>
              <a:rPr lang="en-US" sz="3600" dirty="0"/>
              <a:t>What's the next </a:t>
            </a:r>
            <a:r>
              <a:rPr lang="en-US" sz="3600" b="1" dirty="0"/>
              <a:t>exact</a:t>
            </a:r>
            <a:r>
              <a:rPr lang="en-US" sz="3600" dirty="0"/>
              <a:t> time they will again be on top of each other?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Induction Examples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935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Proof by mathematical induction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To prove a statement of the following form: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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 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</m:oMath>
                </a14:m>
                <a:r>
                  <a:rPr lang="en-US" dirty="0">
                    <a:sym typeface="Symbol"/>
                  </a:rPr>
                  <a:t>,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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</m:oMath>
                </a14:m>
                <a:r>
                  <a:rPr lang="en-US" dirty="0">
                    <a:sym typeface="Symbol"/>
                  </a:rPr>
                  <a:t>, property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is true</a:t>
                </a:r>
              </a:p>
              <a:p>
                <a:r>
                  <a:rPr lang="en-US" dirty="0"/>
                  <a:t>Use the following steps: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Basis Step: Show that the property is true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Induction Step: </a:t>
                </a:r>
              </a:p>
              <a:p>
                <a:pPr lvl="2"/>
                <a:r>
                  <a:rPr lang="en-US" dirty="0"/>
                  <a:t>Suppose that the property is true for some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 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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lvl="2"/>
                <a:r>
                  <a:rPr lang="en-US" dirty="0">
                    <a:sym typeface="Symbol"/>
                  </a:rPr>
                  <a:t>Now, show that, with that assumption, the property is also true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+ 1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9312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Prove that, for all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≥ 1, </m:t>
                    </m:r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2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𝑛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−1</m:t>
                    </m:r>
                  </m:oMath>
                </a14:m>
                <a:r>
                  <a:rPr lang="en-US" dirty="0">
                    <a:sym typeface="Symbol"/>
                  </a:rPr>
                  <a:t> is divisible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3</m:t>
                    </m:r>
                  </m:oMath>
                </a14:m>
                <a:endParaRPr lang="en-US" dirty="0">
                  <a:sym typeface="Symbol"/>
                </a:endParaRPr>
              </a:p>
              <a:p>
                <a:r>
                  <a:rPr lang="en-US" b="1" dirty="0">
                    <a:sym typeface="Symbol"/>
                  </a:rPr>
                  <a:t>Hint: </a:t>
                </a:r>
                <a:r>
                  <a:rPr lang="en-US" dirty="0">
                    <a:sym typeface="Symbol"/>
                  </a:rPr>
                  <a:t>Use induction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1002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Inequality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Prove that, for all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b="1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≥ 3</m:t>
                    </m:r>
                  </m:oMath>
                </a14:m>
                <a:r>
                  <a:rPr lang="en-US" dirty="0">
                    <a:sym typeface="Symbol"/>
                  </a:rPr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+ 1 &lt; 2</m:t>
                    </m:r>
                    <m:r>
                      <a:rPr lang="en-US" b="0" i="1" baseline="30000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</m:oMath>
                </a14:m>
                <a:endParaRPr lang="en-US" dirty="0">
                  <a:sym typeface="Symbol"/>
                </a:endParaRPr>
              </a:p>
              <a:p>
                <a:r>
                  <a:rPr lang="en-US" b="1" dirty="0">
                    <a:sym typeface="Symbol"/>
                  </a:rPr>
                  <a:t>Hint: </a:t>
                </a:r>
                <a:r>
                  <a:rPr lang="en-US" dirty="0">
                    <a:sym typeface="Symbol"/>
                  </a:rPr>
                  <a:t>Use induction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6538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4671</TotalTime>
  <Words>879</Words>
  <Application>Microsoft Office PowerPoint</Application>
  <PresentationFormat>Widescreen</PresentationFormat>
  <Paragraphs>77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Cambria Math</vt:lpstr>
      <vt:lpstr>Corbel</vt:lpstr>
      <vt:lpstr>Symbol</vt:lpstr>
      <vt:lpstr>Wingdings</vt:lpstr>
      <vt:lpstr>Wingdings 2</vt:lpstr>
      <vt:lpstr>Wingdings 3</vt:lpstr>
      <vt:lpstr>Module</vt:lpstr>
      <vt:lpstr>COMP 2230</vt:lpstr>
      <vt:lpstr>Last time</vt:lpstr>
      <vt:lpstr>Questions?</vt:lpstr>
      <vt:lpstr>Assignment 2</vt:lpstr>
      <vt:lpstr>Logical warmup</vt:lpstr>
      <vt:lpstr>Induction Examples</vt:lpstr>
      <vt:lpstr>Proof by mathematical induction</vt:lpstr>
      <vt:lpstr>Divisibility</vt:lpstr>
      <vt:lpstr>Inequality</vt:lpstr>
      <vt:lpstr>Fibonacci</vt:lpstr>
      <vt:lpstr>Strong Induction</vt:lpstr>
      <vt:lpstr>Strong induction</vt:lpstr>
      <vt:lpstr>Proof by strong induction</vt:lpstr>
      <vt:lpstr>Example</vt:lpstr>
      <vt:lpstr>Example</vt:lpstr>
      <vt:lpstr>Well-Ordering Principle for Integers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323</cp:revision>
  <dcterms:created xsi:type="dcterms:W3CDTF">2009-08-24T20:26:10Z</dcterms:created>
  <dcterms:modified xsi:type="dcterms:W3CDTF">2026-02-04T17:59:01Z</dcterms:modified>
</cp:coreProperties>
</file>